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8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1448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28E9F-4762-684A-A6A4-B44393E4A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1021F9-9E9B-1942-8611-8450E0309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08FF0-2E79-2941-9CE1-F31E20A9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F3FB4-7633-264D-8567-21EA3AF66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81B8F-6F5D-5242-BFCC-8B860FA98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611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3D3B6-9CB6-784E-99A2-139CC0BC8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584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2A815-B293-FE47-A790-FAA257E97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306229"/>
            <a:ext cx="10515600" cy="40406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99D33-335F-B44C-AF5C-ADCFF143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D6793-3CFB-4C45-A184-2ADFD120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DAA3C-FE94-FB47-90E7-EC269012F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7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47411-B969-0C4F-966A-2233452CB9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00517"/>
            <a:ext cx="2628900" cy="507644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3BC0C2-8BEC-2E41-9F18-5120C07AC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00515"/>
            <a:ext cx="7734300" cy="50764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109807-D306-054A-BC15-BA36BCA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AA7B2-F974-1A48-9613-047789B2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F7912-1B52-794A-8B68-652EE924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88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8A93D-D018-634B-9684-5F0BAE8E3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965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B0EAC-B81B-3D49-9587-EDA361F41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0045"/>
            <a:ext cx="10515600" cy="40406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6F3A2-21A1-A642-8EF0-9952B4288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23B6E-CFE4-264E-A2C5-E10C49769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A3C62-25B2-6747-93B5-D5115413E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12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FEDFA-6184-954F-8DD9-B152DBE83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FD32B-7D56-4846-971C-75FFC7445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FFD9A-5526-5846-A0A1-8EB79B330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56E1C-7A15-2943-AF7F-BC6CBEC46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0A487-3461-1942-9F47-7A6E4A24C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998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601A-A2A3-3B4F-9DC9-841D0B86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965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B3740-7F61-1A41-A468-E6BD0334FC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14321"/>
            <a:ext cx="5181600" cy="38626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A0FEC-B417-5E47-8C97-2968CD3FC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14321"/>
            <a:ext cx="5181600" cy="38626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B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28C81-1EA6-4542-96AD-146C0BF22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D1ECF3-CC3E-1E41-872C-91237033D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974E0-EC19-3D4E-8ED5-12D9EC7BC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318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4ECBE-7B24-0347-86BC-4D472709B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F99B8-FFCF-764D-B82D-536F1222F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8B182C-8F1F-194F-BF23-AA3EA46B8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B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9C1B77-6D17-CB4D-BE14-30033EA566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382BE4-98D3-8846-8F97-30306F7A0C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2799F4-BB7B-C449-87AA-86D03ED80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8E247F-2256-D546-88D4-9642D7528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AA373A-B528-5942-9C72-0267988A7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98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B2F32-0E39-9241-8087-00FDC287A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156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024F1D-4112-B944-B4F8-D52D54BC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D879B-7559-B240-BD06-16FC16AB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9B1E2C-51B2-3042-A6F9-83272B9D3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78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F8541-0ECA-A64F-880D-2AD1C7589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1C9118-D3EB-7F44-A026-9D02A26FA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BB52A-5B28-5B45-B781-66268223B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12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8550C-2250-204F-94C0-04A5065E0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2653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134E7-D39A-9B4D-B608-9470F0967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3D505-2153-BD41-95AB-5822304D64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6736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949E8-813A-2D4E-9347-39B5B2A15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FCEC2-B019-EE4A-AFBE-FEA57B92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295615-30CF-0F41-A1A5-AA55D54B4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75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9DCA0-36E8-0547-86D4-F12BD04F0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26536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7A3D08-25BC-564E-88DD-445ED075D5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DE168-DAC5-CB44-AF03-7ABA92B36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6736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209AC-D9A9-BB43-9987-8B2DF1EBF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03E40-8D4C-F54A-83AC-1A3C499A261F}" type="datetimeFigureOut">
              <a:rPr lang="pt-BR" smtClean="0"/>
              <a:t>23/04/2025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F9FE9-E60D-964C-B3D1-45100CFDE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515DA-2B42-6644-B26E-2F0D6F4D5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554A2-513D-4047-8954-46433C9D3A19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69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sign&#10;&#10;AI-generated content may be incorrect.">
            <a:extLst>
              <a:ext uri="{FF2B5EF4-FFF2-40B4-BE49-F238E27FC236}">
                <a16:creationId xmlns:a16="http://schemas.microsoft.com/office/drawing/2014/main" id="{ECB37483-64BA-8809-86D0-290CCA61217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854" y="208693"/>
            <a:ext cx="3088800" cy="71966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8D4770-AB1D-3A42-8093-826DFB55A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584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30641-C3A1-7242-A0B5-667CB4F00E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8137"/>
            <a:ext cx="10515600" cy="4040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42A037-B29C-014F-B42F-6589E85BA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B403E40-8D4C-F54A-83AC-1A3C499A261F}" type="datetimeFigureOut">
              <a:rPr lang="pt-BR" smtClean="0"/>
              <a:pPr/>
              <a:t>23/04/2025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D6467-BB3D-3847-8281-762896709D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E27EA8-B58D-BF41-B14C-E31B6EA4D5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3A554A2-513D-4047-8954-46433C9D3A19}" type="slidenum">
              <a:rPr lang="pt-BR" smtClean="0"/>
              <a:pPr/>
              <a:t>‹#›</a:t>
            </a:fld>
            <a:endParaRPr lang="pt-BR"/>
          </a:p>
        </p:txBody>
      </p:sp>
      <p:pic>
        <p:nvPicPr>
          <p:cNvPr id="9" name="Picture 8" descr="A blue circle with a map and text&#10;&#10;AI-generated content may be incorrect.">
            <a:extLst>
              <a:ext uri="{FF2B5EF4-FFF2-40B4-BE49-F238E27FC236}">
                <a16:creationId xmlns:a16="http://schemas.microsoft.com/office/drawing/2014/main" id="{AC98D4B2-27C7-4A86-7694-52E5C4D1E66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46" y="136525"/>
            <a:ext cx="1716164" cy="8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0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87A48-4D9D-AA45-9119-6A1CFEF4FE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E848C-5A9E-B747-8A93-5B6EBEDCA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153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Adilson Soares</dc:creator>
  <cp:lastModifiedBy>Adilson Soares</cp:lastModifiedBy>
  <cp:revision>8</cp:revision>
  <dcterms:created xsi:type="dcterms:W3CDTF">2022-09-05T13:07:40Z</dcterms:created>
  <dcterms:modified xsi:type="dcterms:W3CDTF">2025-04-23T13:59:03Z</dcterms:modified>
</cp:coreProperties>
</file>